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1" r:id="rId6"/>
    <p:sldId id="257" r:id="rId7"/>
    <p:sldId id="256" r:id="rId8"/>
    <p:sldId id="263" r:id="rId9"/>
    <p:sldId id="259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F991D-8EA0-4F1F-919E-8B7CA7A44FA6}" v="1" dt="2020-09-14T06:14:21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6FA89-87CD-42C6-8C29-375DAEE05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1728210-6D29-417D-ACC1-97EC4F7BE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5EFB5D-4287-465A-91ED-842719A1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BF4B44-A597-489D-8AD0-3B037E42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6C7809-42CE-4552-B24F-012EB0DA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08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A4348-A3DB-4692-8BB2-5CB454E1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FD6AA4-364D-4059-9F54-6381B4601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D4EEBD-A3D6-45D3-8088-E5B07725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28FA0E-10FA-451C-A9FF-B0A1148A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1D97F4-6177-4BD4-9BC9-33599A58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38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79D0C0D-C905-402E-AFF1-B134D2D04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934CE1-D2CF-46F4-BC8B-5EDF6AFD9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EB62FB-E1A2-49EC-A3D1-08D8B265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393BB4-BECA-402D-BE55-D802962D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49CF4A-D566-4B47-A70D-ABABA6F3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76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0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3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95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735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54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1pPr>
            <a:lvl2pPr marL="383362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2pPr>
            <a:lvl3pPr marL="766724" indent="0">
              <a:buNone/>
              <a:defRPr sz="1342">
                <a:solidFill>
                  <a:schemeClr val="tx1">
                    <a:tint val="75000"/>
                  </a:schemeClr>
                </a:solidFill>
              </a:defRPr>
            </a:lvl3pPr>
            <a:lvl4pPr marL="1150087" indent="0">
              <a:buNone/>
              <a:defRPr sz="1174">
                <a:solidFill>
                  <a:schemeClr val="tx1">
                    <a:tint val="75000"/>
                  </a:schemeClr>
                </a:solidFill>
              </a:defRPr>
            </a:lvl4pPr>
            <a:lvl5pPr marL="1533449" indent="0">
              <a:buNone/>
              <a:defRPr sz="1174">
                <a:solidFill>
                  <a:schemeClr val="tx1">
                    <a:tint val="75000"/>
                  </a:schemeClr>
                </a:solidFill>
              </a:defRPr>
            </a:lvl5pPr>
            <a:lvl6pPr marL="1916811" indent="0">
              <a:buNone/>
              <a:defRPr sz="1174">
                <a:solidFill>
                  <a:schemeClr val="tx1">
                    <a:tint val="75000"/>
                  </a:schemeClr>
                </a:solidFill>
              </a:defRPr>
            </a:lvl6pPr>
            <a:lvl7pPr marL="2300173" indent="0">
              <a:buNone/>
              <a:defRPr sz="1174">
                <a:solidFill>
                  <a:schemeClr val="tx1">
                    <a:tint val="75000"/>
                  </a:schemeClr>
                </a:solidFill>
              </a:defRPr>
            </a:lvl7pPr>
            <a:lvl8pPr marL="2683535" indent="0">
              <a:buNone/>
              <a:defRPr sz="1174">
                <a:solidFill>
                  <a:schemeClr val="tx1">
                    <a:tint val="75000"/>
                  </a:schemeClr>
                </a:solidFill>
              </a:defRPr>
            </a:lvl8pPr>
            <a:lvl9pPr marL="3066898" indent="0">
              <a:buNone/>
              <a:defRPr sz="11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67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348"/>
            </a:lvl1pPr>
            <a:lvl2pPr>
              <a:defRPr sz="2012"/>
            </a:lvl2pPr>
            <a:lvl3pPr>
              <a:defRPr sz="167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348"/>
            </a:lvl1pPr>
            <a:lvl2pPr>
              <a:defRPr sz="2012"/>
            </a:lvl2pPr>
            <a:lvl3pPr>
              <a:defRPr sz="1677"/>
            </a:lvl3pPr>
            <a:lvl4pPr>
              <a:defRPr sz="1509"/>
            </a:lvl4pPr>
            <a:lvl5pPr>
              <a:defRPr sz="1509"/>
            </a:lvl5pPr>
            <a:lvl6pPr>
              <a:defRPr sz="1509"/>
            </a:lvl6pPr>
            <a:lvl7pPr>
              <a:defRPr sz="1509"/>
            </a:lvl7pPr>
            <a:lvl8pPr>
              <a:defRPr sz="1509"/>
            </a:lvl8pPr>
            <a:lvl9pPr>
              <a:defRPr sz="150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487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2"/>
          </a:xfrm>
        </p:spPr>
        <p:txBody>
          <a:bodyPr anchor="b"/>
          <a:lstStyle>
            <a:lvl1pPr marL="0" indent="0">
              <a:buNone/>
              <a:defRPr sz="2012" b="1"/>
            </a:lvl1pPr>
            <a:lvl2pPr marL="383362" indent="0">
              <a:buNone/>
              <a:defRPr sz="1677" b="1"/>
            </a:lvl2pPr>
            <a:lvl3pPr marL="766724" indent="0">
              <a:buNone/>
              <a:defRPr sz="1509" b="1"/>
            </a:lvl3pPr>
            <a:lvl4pPr marL="1150087" indent="0">
              <a:buNone/>
              <a:defRPr sz="1342" b="1"/>
            </a:lvl4pPr>
            <a:lvl5pPr marL="1533449" indent="0">
              <a:buNone/>
              <a:defRPr sz="1342" b="1"/>
            </a:lvl5pPr>
            <a:lvl6pPr marL="1916811" indent="0">
              <a:buNone/>
              <a:defRPr sz="1342" b="1"/>
            </a:lvl6pPr>
            <a:lvl7pPr marL="2300173" indent="0">
              <a:buNone/>
              <a:defRPr sz="1342" b="1"/>
            </a:lvl7pPr>
            <a:lvl8pPr marL="2683535" indent="0">
              <a:buNone/>
              <a:defRPr sz="1342" b="1"/>
            </a:lvl8pPr>
            <a:lvl9pPr marL="3066898" indent="0">
              <a:buNone/>
              <a:defRPr sz="1342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8" cy="3951288"/>
          </a:xfrm>
        </p:spPr>
        <p:txBody>
          <a:bodyPr/>
          <a:lstStyle>
            <a:lvl1pPr>
              <a:defRPr sz="2012"/>
            </a:lvl1pPr>
            <a:lvl2pPr>
              <a:defRPr sz="1677"/>
            </a:lvl2pPr>
            <a:lvl3pPr>
              <a:defRPr sz="1509"/>
            </a:lvl3pPr>
            <a:lvl4pPr>
              <a:defRPr sz="1342"/>
            </a:lvl4pPr>
            <a:lvl5pPr>
              <a:defRPr sz="1342"/>
            </a:lvl5pPr>
            <a:lvl6pPr>
              <a:defRPr sz="1342"/>
            </a:lvl6pPr>
            <a:lvl7pPr>
              <a:defRPr sz="1342"/>
            </a:lvl7pPr>
            <a:lvl8pPr>
              <a:defRPr sz="1342"/>
            </a:lvl8pPr>
            <a:lvl9pPr>
              <a:defRPr sz="1342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2012" b="1"/>
            </a:lvl1pPr>
            <a:lvl2pPr marL="383362" indent="0">
              <a:buNone/>
              <a:defRPr sz="1677" b="1"/>
            </a:lvl2pPr>
            <a:lvl3pPr marL="766724" indent="0">
              <a:buNone/>
              <a:defRPr sz="1509" b="1"/>
            </a:lvl3pPr>
            <a:lvl4pPr marL="1150087" indent="0">
              <a:buNone/>
              <a:defRPr sz="1342" b="1"/>
            </a:lvl4pPr>
            <a:lvl5pPr marL="1533449" indent="0">
              <a:buNone/>
              <a:defRPr sz="1342" b="1"/>
            </a:lvl5pPr>
            <a:lvl6pPr marL="1916811" indent="0">
              <a:buNone/>
              <a:defRPr sz="1342" b="1"/>
            </a:lvl6pPr>
            <a:lvl7pPr marL="2300173" indent="0">
              <a:buNone/>
              <a:defRPr sz="1342" b="1"/>
            </a:lvl7pPr>
            <a:lvl8pPr marL="2683535" indent="0">
              <a:buNone/>
              <a:defRPr sz="1342" b="1"/>
            </a:lvl8pPr>
            <a:lvl9pPr marL="3066898" indent="0">
              <a:buNone/>
              <a:defRPr sz="1342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70" y="2174876"/>
            <a:ext cx="5389033" cy="3951288"/>
          </a:xfrm>
        </p:spPr>
        <p:txBody>
          <a:bodyPr/>
          <a:lstStyle>
            <a:lvl1pPr>
              <a:defRPr sz="2012"/>
            </a:lvl1pPr>
            <a:lvl2pPr>
              <a:defRPr sz="1677"/>
            </a:lvl2pPr>
            <a:lvl3pPr>
              <a:defRPr sz="1509"/>
            </a:lvl3pPr>
            <a:lvl4pPr>
              <a:defRPr sz="1342"/>
            </a:lvl4pPr>
            <a:lvl5pPr>
              <a:defRPr sz="1342"/>
            </a:lvl5pPr>
            <a:lvl6pPr>
              <a:defRPr sz="1342"/>
            </a:lvl6pPr>
            <a:lvl7pPr>
              <a:defRPr sz="1342"/>
            </a:lvl7pPr>
            <a:lvl8pPr>
              <a:defRPr sz="1342"/>
            </a:lvl8pPr>
            <a:lvl9pPr>
              <a:defRPr sz="1342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71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86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61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1677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2683"/>
            </a:lvl1pPr>
            <a:lvl2pPr>
              <a:defRPr sz="2348"/>
            </a:lvl2pPr>
            <a:lvl3pPr>
              <a:defRPr sz="2012"/>
            </a:lvl3pPr>
            <a:lvl4pPr>
              <a:defRPr sz="1677"/>
            </a:lvl4pPr>
            <a:lvl5pPr>
              <a:defRPr sz="1677"/>
            </a:lvl5pPr>
            <a:lvl6pPr>
              <a:defRPr sz="1677"/>
            </a:lvl6pPr>
            <a:lvl7pPr>
              <a:defRPr sz="1677"/>
            </a:lvl7pPr>
            <a:lvl8pPr>
              <a:defRPr sz="1677"/>
            </a:lvl8pPr>
            <a:lvl9pPr>
              <a:defRPr sz="1677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174"/>
            </a:lvl1pPr>
            <a:lvl2pPr marL="383362" indent="0">
              <a:buNone/>
              <a:defRPr sz="1006"/>
            </a:lvl2pPr>
            <a:lvl3pPr marL="766724" indent="0">
              <a:buNone/>
              <a:defRPr sz="839"/>
            </a:lvl3pPr>
            <a:lvl4pPr marL="1150087" indent="0">
              <a:buNone/>
              <a:defRPr sz="755"/>
            </a:lvl4pPr>
            <a:lvl5pPr marL="1533449" indent="0">
              <a:buNone/>
              <a:defRPr sz="755"/>
            </a:lvl5pPr>
            <a:lvl6pPr marL="1916811" indent="0">
              <a:buNone/>
              <a:defRPr sz="755"/>
            </a:lvl6pPr>
            <a:lvl7pPr marL="2300173" indent="0">
              <a:buNone/>
              <a:defRPr sz="755"/>
            </a:lvl7pPr>
            <a:lvl8pPr marL="2683535" indent="0">
              <a:buNone/>
              <a:defRPr sz="755"/>
            </a:lvl8pPr>
            <a:lvl9pPr marL="3066898" indent="0">
              <a:buNone/>
              <a:defRPr sz="75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3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06FC5-06C9-47C9-A8A1-160821D5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8502B-7147-45F4-87FA-3AD7D51AA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7C9598-D7E1-4EBB-A111-5B11005C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60861-CF9B-4809-9A52-04A78D59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5547C7-FE0C-432B-ADBB-F32D2474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716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77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683"/>
            </a:lvl1pPr>
            <a:lvl2pPr marL="383362" indent="0">
              <a:buNone/>
              <a:defRPr sz="2348"/>
            </a:lvl2pPr>
            <a:lvl3pPr marL="766724" indent="0">
              <a:buNone/>
              <a:defRPr sz="2012"/>
            </a:lvl3pPr>
            <a:lvl4pPr marL="1150087" indent="0">
              <a:buNone/>
              <a:defRPr sz="1677"/>
            </a:lvl4pPr>
            <a:lvl5pPr marL="1533449" indent="0">
              <a:buNone/>
              <a:defRPr sz="1677"/>
            </a:lvl5pPr>
            <a:lvl6pPr marL="1916811" indent="0">
              <a:buNone/>
              <a:defRPr sz="1677"/>
            </a:lvl6pPr>
            <a:lvl7pPr marL="2300173" indent="0">
              <a:buNone/>
              <a:defRPr sz="1677"/>
            </a:lvl7pPr>
            <a:lvl8pPr marL="2683535" indent="0">
              <a:buNone/>
              <a:defRPr sz="1677"/>
            </a:lvl8pPr>
            <a:lvl9pPr marL="3066898" indent="0">
              <a:buNone/>
              <a:defRPr sz="1677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74"/>
            </a:lvl1pPr>
            <a:lvl2pPr marL="383362" indent="0">
              <a:buNone/>
              <a:defRPr sz="1006"/>
            </a:lvl2pPr>
            <a:lvl3pPr marL="766724" indent="0">
              <a:buNone/>
              <a:defRPr sz="839"/>
            </a:lvl3pPr>
            <a:lvl4pPr marL="1150087" indent="0">
              <a:buNone/>
              <a:defRPr sz="755"/>
            </a:lvl4pPr>
            <a:lvl5pPr marL="1533449" indent="0">
              <a:buNone/>
              <a:defRPr sz="755"/>
            </a:lvl5pPr>
            <a:lvl6pPr marL="1916811" indent="0">
              <a:buNone/>
              <a:defRPr sz="755"/>
            </a:lvl6pPr>
            <a:lvl7pPr marL="2300173" indent="0">
              <a:buNone/>
              <a:defRPr sz="755"/>
            </a:lvl7pPr>
            <a:lvl8pPr marL="2683535" indent="0">
              <a:buNone/>
              <a:defRPr sz="755"/>
            </a:lvl8pPr>
            <a:lvl9pPr marL="3066898" indent="0">
              <a:buNone/>
              <a:defRPr sz="75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307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200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50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0094F-1A4F-4F03-938B-31CD8216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C9A308-9139-4EFC-8DBD-14D18F0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4AC1D3-DD49-4CFA-BBAB-E5BD97973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B36E18-8FC4-4380-9AC0-251C047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338BBA-668D-454D-8BFC-0D7FAC1A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34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78D01-DEA6-40EC-BAC1-7B26E1F5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305CD-67AA-441F-9C4A-DA4F1023D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165E05-B8E6-47B5-A916-2DDF30F6E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DF6950-E832-4C77-8300-0FFB8806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3C13A4-F77D-461B-B555-C2A996EF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C4FE19-BFED-44B2-9DC0-692C5900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6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80F8F-9EA8-44DA-A02C-7536A05CD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73554B-4AEF-40C6-83EF-1867B649B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6F970D1-09F1-4D7C-B792-B3C8115E7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5B4201-3786-4D96-84B1-3514F694A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FE2D624-9C1E-4808-8910-3CE45EF0D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FDB5B70-1765-40A0-A666-A7E0AE82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C1C069-5051-4EC9-9D6A-F080AC1E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C517B1F-58FB-4E95-89B1-B1C8BDE0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8DAB1-7948-4234-BD1C-F8FA2F61F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6213F8-A8DF-4988-A6C8-035F185A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C4127F-C45F-4241-808D-266A0427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EF9D56-6D35-4144-8C15-A56A4021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37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BBF68E-BDBF-4208-AF5E-02899BFE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0C43736-FA45-4428-BAD0-7526544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DF336D-6816-4CCF-8AA8-D409C683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16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D65F5-25B2-4DFE-ADEC-7E6667B1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E0310D-E1ED-4062-B6D1-38FF05771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F16D7F-326F-4BEF-9F1A-2894DCD1D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6C6467-8C49-427E-82A5-26C539BE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B4A2F6-12CD-48D9-930D-FD32A4EC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D45ECCF-C25A-4E74-A9FB-9ACEC6E2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97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99E38-20C9-44E9-ACC9-E643BD83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A3419B-84CF-4EC3-843C-2BFDE5738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F92406-CBD2-48A1-9FC4-AEEE029B2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4E823E-4D17-430F-82CE-0F76AB31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7A4555-8C86-4E2C-826D-E2A5F560C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77F7B1-BB2F-425B-AD6E-D6B3E5E9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31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9D25631-8F01-4431-A039-0173A5F6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9CB2FD-02FE-47D1-AC3B-156997BFA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3B427D-E82C-44E1-AB71-F2F59DA58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6754E-7105-4C3E-A53C-C574CAC9B706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F1388D-23DF-46C7-BEAC-24986BB36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5A9492-C195-4019-9174-E3129F825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5FF6-0529-4C73-8FF3-027579F20C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0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2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055E-6870-4E21-9392-89CDEFBC0E25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2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2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69B5-23AF-42D6-8FDC-91B88E173F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766724" rtl="0" eaLnBrk="1" latinLnBrk="0" hangingPunct="1">
        <a:spcBef>
          <a:spcPct val="0"/>
        </a:spcBef>
        <a:buNone/>
        <a:defRPr sz="36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522" indent="-287522" algn="l" defTabSz="766724" rtl="0" eaLnBrk="1" latinLnBrk="0" hangingPunct="1">
        <a:spcBef>
          <a:spcPct val="20000"/>
        </a:spcBef>
        <a:buFont typeface="Arial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1pPr>
      <a:lvl2pPr marL="622964" indent="-239601" algn="l" defTabSz="766724" rtl="0" eaLnBrk="1" latinLnBrk="0" hangingPunct="1">
        <a:spcBef>
          <a:spcPct val="20000"/>
        </a:spcBef>
        <a:buFont typeface="Arial" pitchFamily="34" charset="0"/>
        <a:buChar char="–"/>
        <a:defRPr sz="2348" kern="1200">
          <a:solidFill>
            <a:schemeClr val="tx1"/>
          </a:solidFill>
          <a:latin typeface="+mn-lt"/>
          <a:ea typeface="+mn-ea"/>
          <a:cs typeface="+mn-cs"/>
        </a:defRPr>
      </a:lvl2pPr>
      <a:lvl3pPr marL="958406" indent="-191681" algn="l" defTabSz="766724" rtl="0" eaLnBrk="1" latinLnBrk="0" hangingPunct="1">
        <a:spcBef>
          <a:spcPct val="20000"/>
        </a:spcBef>
        <a:buFont typeface="Arial" pitchFamily="34" charset="0"/>
        <a:buChar char="•"/>
        <a:defRPr sz="2012" kern="1200">
          <a:solidFill>
            <a:schemeClr val="tx1"/>
          </a:solidFill>
          <a:latin typeface="+mn-lt"/>
          <a:ea typeface="+mn-ea"/>
          <a:cs typeface="+mn-cs"/>
        </a:defRPr>
      </a:lvl3pPr>
      <a:lvl4pPr marL="1341768" indent="-191681" algn="l" defTabSz="766724" rtl="0" eaLnBrk="1" latinLnBrk="0" hangingPunct="1">
        <a:spcBef>
          <a:spcPct val="20000"/>
        </a:spcBef>
        <a:buFont typeface="Arial" pitchFamily="34" charset="0"/>
        <a:buChar char="–"/>
        <a:defRPr sz="1677" kern="1200">
          <a:solidFill>
            <a:schemeClr val="tx1"/>
          </a:solidFill>
          <a:latin typeface="+mn-lt"/>
          <a:ea typeface="+mn-ea"/>
          <a:cs typeface="+mn-cs"/>
        </a:defRPr>
      </a:lvl4pPr>
      <a:lvl5pPr marL="1725130" indent="-191681" algn="l" defTabSz="766724" rtl="0" eaLnBrk="1" latinLnBrk="0" hangingPunct="1">
        <a:spcBef>
          <a:spcPct val="20000"/>
        </a:spcBef>
        <a:buFont typeface="Arial" pitchFamily="34" charset="0"/>
        <a:buChar char="»"/>
        <a:defRPr sz="1677" kern="1200">
          <a:solidFill>
            <a:schemeClr val="tx1"/>
          </a:solidFill>
          <a:latin typeface="+mn-lt"/>
          <a:ea typeface="+mn-ea"/>
          <a:cs typeface="+mn-cs"/>
        </a:defRPr>
      </a:lvl5pPr>
      <a:lvl6pPr marL="2108492" indent="-191681" algn="l" defTabSz="766724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6pPr>
      <a:lvl7pPr marL="2491854" indent="-191681" algn="l" defTabSz="766724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7pPr>
      <a:lvl8pPr marL="2875217" indent="-191681" algn="l" defTabSz="766724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8pPr>
      <a:lvl9pPr marL="3258579" indent="-191681" algn="l" defTabSz="766724" rtl="0" eaLnBrk="1" latinLnBrk="0" hangingPunct="1">
        <a:spcBef>
          <a:spcPct val="20000"/>
        </a:spcBef>
        <a:buFont typeface="Arial" pitchFamily="34" charset="0"/>
        <a:buChar char="•"/>
        <a:defRPr sz="16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1pPr>
      <a:lvl2pPr marL="383362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2pPr>
      <a:lvl3pPr marL="766724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3pPr>
      <a:lvl4pPr marL="1150087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4pPr>
      <a:lvl5pPr marL="1533449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5pPr>
      <a:lvl6pPr marL="1916811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6pPr>
      <a:lvl7pPr marL="2300173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8pPr>
      <a:lvl9pPr marL="3066898" algn="l" defTabSz="766724" rtl="0" eaLnBrk="1" latinLnBrk="0" hangingPunct="1">
        <a:defRPr sz="15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74485-39E1-4167-B92C-725143D1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FFD6C2-54D3-4A5E-AE38-D4D5CFC03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772DD7-DBA3-4FB2-B0FD-14989D06FE7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8586" y="0"/>
            <a:ext cx="13310586" cy="7741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CFABE789-BAF5-4A58-BFDF-A1BC4A84DE07}"/>
              </a:ext>
            </a:extLst>
          </p:cNvPr>
          <p:cNvSpPr/>
          <p:nvPr/>
        </p:nvSpPr>
        <p:spPr>
          <a:xfrm>
            <a:off x="3565654" y="903211"/>
            <a:ext cx="39421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6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De huid</a:t>
            </a:r>
            <a:endParaRPr lang="nl-NL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73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7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8B1915-6135-48CE-9FB6-4A9269FA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Anatomie</a:t>
            </a:r>
            <a:r>
              <a:rPr lang="en-US" sz="3600" dirty="0">
                <a:solidFill>
                  <a:srgbClr val="FFFFFF"/>
                </a:solidFill>
              </a:rPr>
              <a:t> van de </a:t>
            </a:r>
            <a:r>
              <a:rPr lang="en-US" sz="3600" dirty="0" err="1">
                <a:solidFill>
                  <a:srgbClr val="FFFFFF"/>
                </a:solidFill>
              </a:rPr>
              <a:t>huid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intuigen in de huid - Lesmateriaal - Wikiwijs">
            <a:extLst>
              <a:ext uri="{FF2B5EF4-FFF2-40B4-BE49-F238E27FC236}">
                <a16:creationId xmlns:a16="http://schemas.microsoft.com/office/drawing/2014/main" id="{039C225C-B693-4F21-883A-FF5724CB7A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7" b="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71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B2AFDE-C0AF-44B8-BE62-76758DD84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Functies van de huid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E6E250-7D1A-46FF-9D98-99FB909D3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De huid bedekt en beschermt ons lichaam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Het constant houden van de lichaamstemperatuur.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Tegengaan van het verlies van lichaamsvocht.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Het voelen van warmte, kou, druk, pijn, jeuk, aanrakingen en trillingen.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Aanmaken van vitamine D.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/>
              <a:t>Het opslaan van energie in de vorm van de vetlaag.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55" y="389933"/>
            <a:ext cx="8519255" cy="63894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8012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66D5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E8F7AC-1925-4DF5-BAA1-D27E5071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b="1">
                <a:solidFill>
                  <a:srgbClr val="FFFFFF"/>
                </a:solidFill>
              </a:rPr>
              <a:t>			Huidveroudering</a:t>
            </a:r>
          </a:p>
        </p:txBody>
      </p:sp>
      <p:pic>
        <p:nvPicPr>
          <p:cNvPr id="9" name="Afbeelding 8" descr="Afbeelding met kleding, person, glimlachen, poseren&#10;&#10;Automatisch gegenereerde beschrijving">
            <a:extLst>
              <a:ext uri="{FF2B5EF4-FFF2-40B4-BE49-F238E27FC236}">
                <a16:creationId xmlns:a16="http://schemas.microsoft.com/office/drawing/2014/main" id="{2B24D5F3-B4CE-42C1-813E-6B85DC51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7573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8EFCE-FB64-4897-B7E2-2AF3E0B96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FFFFFF"/>
                </a:solidFill>
              </a:rPr>
              <a:t>Huidveroudering begint vanaf je 30</a:t>
            </a:r>
            <a:r>
              <a:rPr lang="nl-NL" sz="1700" baseline="30000">
                <a:solidFill>
                  <a:srgbClr val="FFFFFF"/>
                </a:solidFill>
              </a:rPr>
              <a:t>e</a:t>
            </a:r>
            <a:r>
              <a:rPr lang="nl-NL" sz="1700">
                <a:solidFill>
                  <a:srgbClr val="FFFFFF"/>
                </a:solidFill>
              </a:rPr>
              <a:t>,</a:t>
            </a:r>
          </a:p>
          <a:p>
            <a:r>
              <a:rPr lang="nl-NL" sz="1700">
                <a:solidFill>
                  <a:srgbClr val="FFFFFF"/>
                </a:solidFill>
              </a:rPr>
              <a:t>Vernieuwing van cellen gaat langzamer</a:t>
            </a:r>
          </a:p>
          <a:p>
            <a:r>
              <a:rPr lang="nl-NL" sz="1700">
                <a:solidFill>
                  <a:srgbClr val="FFFFFF"/>
                </a:solidFill>
              </a:rPr>
              <a:t>Huid wordt dunner, dus kwetsbaarder</a:t>
            </a:r>
          </a:p>
          <a:p>
            <a:r>
              <a:rPr lang="nl-NL" sz="1700">
                <a:solidFill>
                  <a:srgbClr val="FFFFFF"/>
                </a:solidFill>
              </a:rPr>
              <a:t>Minder doorbloeding (lichtere huid)</a:t>
            </a:r>
          </a:p>
          <a:p>
            <a:r>
              <a:rPr lang="nl-NL" sz="1700">
                <a:solidFill>
                  <a:srgbClr val="FFFFFF"/>
                </a:solidFill>
              </a:rPr>
              <a:t>Minder talgklieren (drogere huid)</a:t>
            </a:r>
          </a:p>
          <a:p>
            <a:r>
              <a:rPr lang="nl-NL" sz="1700">
                <a:solidFill>
                  <a:srgbClr val="FFFFFF"/>
                </a:solidFill>
              </a:rPr>
              <a:t>Elastische vezels nemen af (rimpels)</a:t>
            </a:r>
          </a:p>
          <a:p>
            <a:r>
              <a:rPr lang="nl-NL" sz="1700">
                <a:solidFill>
                  <a:srgbClr val="FFFFFF"/>
                </a:solidFill>
              </a:rPr>
              <a:t>Ouderdomsvlekken (pigmentafwijkingen op plekken die vaak in de zon komen)</a:t>
            </a:r>
          </a:p>
          <a:p>
            <a:endParaRPr lang="nl-NL" sz="1700">
              <a:solidFill>
                <a:srgbClr val="FFFFFF"/>
              </a:solidFill>
            </a:endParaRPr>
          </a:p>
          <a:p>
            <a:endParaRPr lang="nl-NL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5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7B99-5085-4A65-BDBF-8B77581C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b="1" dirty="0"/>
              <a:t>			gebit (tandformule)</a:t>
            </a:r>
          </a:p>
        </p:txBody>
      </p:sp>
      <p:pic>
        <p:nvPicPr>
          <p:cNvPr id="5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6409751-4577-49A9-912B-31DDC43E1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" y="1690688"/>
            <a:ext cx="4105275" cy="3076575"/>
          </a:xfrm>
        </p:spPr>
      </p:pic>
      <p:pic>
        <p:nvPicPr>
          <p:cNvPr id="7" name="Afbeelding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4AE7AAC0-FB74-4E0A-BA99-94325714A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36" y="1473328"/>
            <a:ext cx="4681728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55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52F95-5121-4B6D-ABF9-A2D48AC4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b="1"/>
              <a:t>			Bouw van de kies</a:t>
            </a:r>
            <a:endParaRPr lang="nl-NL" sz="6000" b="1" dirty="0"/>
          </a:p>
        </p:txBody>
      </p:sp>
      <p:pic>
        <p:nvPicPr>
          <p:cNvPr id="5" name="Tijdelijke aanduiding voor inhoud 4" descr="Afbeelding met kat, zitten, tafel, geparkeerd&#10;&#10;Automatisch gegenereerde beschrijving">
            <a:extLst>
              <a:ext uri="{FF2B5EF4-FFF2-40B4-BE49-F238E27FC236}">
                <a16:creationId xmlns:a16="http://schemas.microsoft.com/office/drawing/2014/main" id="{F8035FCB-C160-4346-9582-4E2B97A1C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1679917"/>
            <a:ext cx="6924675" cy="4592896"/>
          </a:xfrm>
        </p:spPr>
      </p:pic>
    </p:spTree>
    <p:extLst>
      <p:ext uri="{BB962C8B-B14F-4D97-AF65-F5344CB8AC3E}">
        <p14:creationId xmlns:p14="http://schemas.microsoft.com/office/powerpoint/2010/main" val="6622092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2" ma:contentTypeDescription="Een nieuw document maken." ma:contentTypeScope="" ma:versionID="af45acec503560d360978414daab1117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124b357f269b65349bc9c8612af050ee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E767E-7706-45D6-B57E-2833F20693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E25C6A-3450-47E5-B63D-51D02A0FEE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15705E-7B17-4075-A4CB-8EF13CA3FB05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169eb86d-0fb8-4364-bb17-d27f6b2029d0"/>
    <ds:schemaRef ds:uri="0bfbde32-856c-4dfd-bc38-4322d606c3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112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1_Kantoorthema</vt:lpstr>
      <vt:lpstr>PowerPoint-presentatie</vt:lpstr>
      <vt:lpstr>Anatomie van de huid</vt:lpstr>
      <vt:lpstr>Functies van de huid</vt:lpstr>
      <vt:lpstr>PowerPoint-presentatie</vt:lpstr>
      <vt:lpstr>   Huidveroudering</vt:lpstr>
      <vt:lpstr>   gebit (tandformule)</vt:lpstr>
      <vt:lpstr>   Bouw van de kies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Sandra Kreuning</dc:creator>
  <cp:lastModifiedBy>Sandra Kreuning</cp:lastModifiedBy>
  <cp:revision>2</cp:revision>
  <dcterms:created xsi:type="dcterms:W3CDTF">2020-09-14T06:05:10Z</dcterms:created>
  <dcterms:modified xsi:type="dcterms:W3CDTF">2020-09-14T06:15:03Z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